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rnoru" charset="1" panose="00000A00000000000000"/>
      <p:regular r:id="rId10"/>
    </p:embeddedFont>
    <p:embeddedFont>
      <p:font typeface="Quicksand" charset="1" panose="00000500000000000000"/>
      <p:regular r:id="rId11"/>
    </p:embeddedFont>
    <p:embeddedFont>
      <p:font typeface="Quicksand Bold" charset="1" panose="00000800000000000000"/>
      <p:regular r:id="rId12"/>
    </p:embeddedFont>
    <p:embeddedFont>
      <p:font typeface="Quicksand Light" charset="1" panose="00000400000000000000"/>
      <p:regular r:id="rId13"/>
    </p:embeddedFont>
    <p:embeddedFont>
      <p:font typeface="Quicksand Medium" charset="1" panose="000006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9.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7795695"/>
            <a:ext cx="18288000" cy="2491305"/>
          </a:xfrm>
          <a:prstGeom prst="rect">
            <a:avLst/>
          </a:prstGeom>
          <a:solidFill>
            <a:srgbClr val="EDECED"/>
          </a:solidFill>
        </p:spPr>
      </p:sp>
      <p:sp>
        <p:nvSpPr>
          <p:cNvPr name="TextBox 3" id="3"/>
          <p:cNvSpPr txBox="true"/>
          <p:nvPr/>
        </p:nvSpPr>
        <p:spPr>
          <a:xfrm rot="0">
            <a:off x="8611937" y="8629570"/>
            <a:ext cx="8437864" cy="523875"/>
          </a:xfrm>
          <a:prstGeom prst="rect">
            <a:avLst/>
          </a:prstGeom>
        </p:spPr>
        <p:txBody>
          <a:bodyPr anchor="t" rtlCol="false" tIns="0" lIns="0" bIns="0" rIns="0">
            <a:spAutoFit/>
          </a:bodyPr>
          <a:lstStyle/>
          <a:p>
            <a:pPr>
              <a:lnSpc>
                <a:spcPts val="4200"/>
              </a:lnSpc>
            </a:pPr>
            <a:r>
              <a:rPr lang="en-US" sz="3000">
                <a:solidFill>
                  <a:srgbClr val="000000"/>
                </a:solidFill>
                <a:latin typeface="Quicksand Medium"/>
              </a:rPr>
              <a:t>Dipresentasikan oleh kelompok 3</a:t>
            </a:r>
          </a:p>
        </p:txBody>
      </p:sp>
      <p:sp>
        <p:nvSpPr>
          <p:cNvPr name="Freeform 4" id="4"/>
          <p:cNvSpPr/>
          <p:nvPr/>
        </p:nvSpPr>
        <p:spPr>
          <a:xfrm flipH="false" flipV="false" rot="0">
            <a:off x="4766894" y="3343126"/>
            <a:ext cx="3359731" cy="5048776"/>
          </a:xfrm>
          <a:custGeom>
            <a:avLst/>
            <a:gdLst/>
            <a:ahLst/>
            <a:cxnLst/>
            <a:rect r="r" b="b" t="t" l="l"/>
            <a:pathLst>
              <a:path h="5048776" w="3359731">
                <a:moveTo>
                  <a:pt x="0" y="0"/>
                </a:moveTo>
                <a:lnTo>
                  <a:pt x="3359730" y="0"/>
                </a:lnTo>
                <a:lnTo>
                  <a:pt x="3359730" y="5048776"/>
                </a:lnTo>
                <a:lnTo>
                  <a:pt x="0" y="50487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29593" y="1425066"/>
            <a:ext cx="3537300" cy="5639174"/>
          </a:xfrm>
          <a:custGeom>
            <a:avLst/>
            <a:gdLst/>
            <a:ahLst/>
            <a:cxnLst/>
            <a:rect r="r" b="b" t="t" l="l"/>
            <a:pathLst>
              <a:path h="5639174" w="3537300">
                <a:moveTo>
                  <a:pt x="0" y="0"/>
                </a:moveTo>
                <a:lnTo>
                  <a:pt x="3537301" y="0"/>
                </a:lnTo>
                <a:lnTo>
                  <a:pt x="3537301" y="5639174"/>
                </a:lnTo>
                <a:lnTo>
                  <a:pt x="0" y="56391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49557" y="4906940"/>
            <a:ext cx="5729260" cy="4614658"/>
          </a:xfrm>
          <a:custGeom>
            <a:avLst/>
            <a:gdLst/>
            <a:ahLst/>
            <a:cxnLst/>
            <a:rect r="r" b="b" t="t" l="l"/>
            <a:pathLst>
              <a:path h="4614658" w="5729260">
                <a:moveTo>
                  <a:pt x="0" y="0"/>
                </a:moveTo>
                <a:lnTo>
                  <a:pt x="5729260" y="0"/>
                </a:lnTo>
                <a:lnTo>
                  <a:pt x="5729260" y="4614658"/>
                </a:lnTo>
                <a:lnTo>
                  <a:pt x="0" y="46146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318342">
            <a:off x="4887162" y="-403216"/>
            <a:ext cx="4828443" cy="1580218"/>
          </a:xfrm>
          <a:custGeom>
            <a:avLst/>
            <a:gdLst/>
            <a:ahLst/>
            <a:cxnLst/>
            <a:rect r="r" b="b" t="t" l="l"/>
            <a:pathLst>
              <a:path h="1580218" w="4828443">
                <a:moveTo>
                  <a:pt x="0" y="0"/>
                </a:moveTo>
                <a:lnTo>
                  <a:pt x="4828443" y="0"/>
                </a:lnTo>
                <a:lnTo>
                  <a:pt x="4828443" y="1580218"/>
                </a:lnTo>
                <a:lnTo>
                  <a:pt x="0" y="15802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6822183">
            <a:off x="15984458" y="6919532"/>
            <a:ext cx="3593022" cy="1365348"/>
          </a:xfrm>
          <a:custGeom>
            <a:avLst/>
            <a:gdLst/>
            <a:ahLst/>
            <a:cxnLst/>
            <a:rect r="r" b="b" t="t" l="l"/>
            <a:pathLst>
              <a:path h="1365348" w="3593022">
                <a:moveTo>
                  <a:pt x="0" y="0"/>
                </a:moveTo>
                <a:lnTo>
                  <a:pt x="3593022" y="0"/>
                </a:lnTo>
                <a:lnTo>
                  <a:pt x="3593022" y="1365348"/>
                </a:lnTo>
                <a:lnTo>
                  <a:pt x="0" y="13653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8611937" y="1097370"/>
            <a:ext cx="8437864" cy="7619140"/>
            <a:chOff x="0" y="0"/>
            <a:chExt cx="11250486" cy="10158854"/>
          </a:xfrm>
        </p:grpSpPr>
        <p:sp>
          <p:nvSpPr>
            <p:cNvPr name="TextBox 10" id="10"/>
            <p:cNvSpPr txBox="true"/>
            <p:nvPr/>
          </p:nvSpPr>
          <p:spPr>
            <a:xfrm rot="0">
              <a:off x="0" y="1115607"/>
              <a:ext cx="11250486" cy="8926407"/>
            </a:xfrm>
            <a:prstGeom prst="rect">
              <a:avLst/>
            </a:prstGeom>
          </p:spPr>
          <p:txBody>
            <a:bodyPr anchor="t" rtlCol="false" tIns="0" lIns="0" bIns="0" rIns="0">
              <a:spAutoFit/>
            </a:bodyPr>
            <a:lstStyle/>
            <a:p>
              <a:pPr>
                <a:lnSpc>
                  <a:spcPts val="13090"/>
                </a:lnSpc>
              </a:pPr>
              <a:r>
                <a:rPr lang="en-US" sz="11900">
                  <a:solidFill>
                    <a:srgbClr val="1D4E89"/>
                  </a:solidFill>
                  <a:latin typeface="Bernoru"/>
                </a:rPr>
                <a:t>Taat dalam Berlalu lintas</a:t>
              </a:r>
            </a:p>
          </p:txBody>
        </p:sp>
        <p:sp>
          <p:nvSpPr>
            <p:cNvPr name="TextBox 11" id="11"/>
            <p:cNvSpPr txBox="true"/>
            <p:nvPr/>
          </p:nvSpPr>
          <p:spPr>
            <a:xfrm rot="0">
              <a:off x="0" y="-69497"/>
              <a:ext cx="11250486" cy="676275"/>
            </a:xfrm>
            <a:prstGeom prst="rect">
              <a:avLst/>
            </a:prstGeom>
          </p:spPr>
          <p:txBody>
            <a:bodyPr anchor="t" rtlCol="false" tIns="0" lIns="0" bIns="0" rIns="0">
              <a:spAutoFit/>
            </a:bodyPr>
            <a:lstStyle/>
            <a:p>
              <a:pPr>
                <a:lnSpc>
                  <a:spcPts val="4200"/>
                </a:lnSpc>
              </a:pPr>
              <a:r>
                <a:rPr lang="en-US" sz="3000">
                  <a:solidFill>
                    <a:srgbClr val="000000"/>
                  </a:solidFill>
                  <a:latin typeface="Quicksand Medium"/>
                </a:rPr>
                <a:t>Sekolah Dasar Srikandi Lembayung</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0">
            <a:off x="1059626" y="3989545"/>
            <a:ext cx="12168701" cy="4309020"/>
            <a:chOff x="0" y="0"/>
            <a:chExt cx="6495138" cy="2299972"/>
          </a:xfrm>
        </p:grpSpPr>
        <p:sp>
          <p:nvSpPr>
            <p:cNvPr name="Freeform 3" id="3"/>
            <p:cNvSpPr/>
            <p:nvPr/>
          </p:nvSpPr>
          <p:spPr>
            <a:xfrm flipH="false" flipV="false" rot="0">
              <a:off x="0" y="0"/>
              <a:ext cx="6495138" cy="2299973"/>
            </a:xfrm>
            <a:custGeom>
              <a:avLst/>
              <a:gdLst/>
              <a:ahLst/>
              <a:cxnLst/>
              <a:rect r="r" b="b" t="t" l="l"/>
              <a:pathLst>
                <a:path h="2299973" w="6495138">
                  <a:moveTo>
                    <a:pt x="6370678" y="2299972"/>
                  </a:moveTo>
                  <a:lnTo>
                    <a:pt x="124460" y="2299972"/>
                  </a:lnTo>
                  <a:cubicBezTo>
                    <a:pt x="55880" y="2299972"/>
                    <a:pt x="0" y="2244092"/>
                    <a:pt x="0" y="2175512"/>
                  </a:cubicBezTo>
                  <a:lnTo>
                    <a:pt x="0" y="124460"/>
                  </a:lnTo>
                  <a:cubicBezTo>
                    <a:pt x="0" y="55880"/>
                    <a:pt x="55880" y="0"/>
                    <a:pt x="124460" y="0"/>
                  </a:cubicBezTo>
                  <a:lnTo>
                    <a:pt x="6370678" y="0"/>
                  </a:lnTo>
                  <a:cubicBezTo>
                    <a:pt x="6439258" y="0"/>
                    <a:pt x="6495138" y="55880"/>
                    <a:pt x="6495138" y="124460"/>
                  </a:cubicBezTo>
                  <a:lnTo>
                    <a:pt x="6495138" y="2175513"/>
                  </a:lnTo>
                  <a:cubicBezTo>
                    <a:pt x="6495138" y="2244092"/>
                    <a:pt x="6439258" y="2299973"/>
                    <a:pt x="6370678" y="2299973"/>
                  </a:cubicBezTo>
                  <a:close/>
                </a:path>
              </a:pathLst>
            </a:custGeom>
            <a:solidFill>
              <a:srgbClr val="FFFFFF"/>
            </a:solidFill>
          </p:spPr>
        </p:sp>
      </p:grpSp>
      <p:grpSp>
        <p:nvGrpSpPr>
          <p:cNvPr name="Group 4" id="4"/>
          <p:cNvGrpSpPr/>
          <p:nvPr/>
        </p:nvGrpSpPr>
        <p:grpSpPr>
          <a:xfrm rot="0">
            <a:off x="13658540" y="3706262"/>
            <a:ext cx="3873404" cy="5810106"/>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47813" t="0" r="-77186" b="0"/>
              </a:stretch>
            </a:blipFill>
          </p:spPr>
        </p:sp>
      </p:grpSp>
      <p:sp>
        <p:nvSpPr>
          <p:cNvPr name="TextBox 6" id="6"/>
          <p:cNvSpPr txBox="true"/>
          <p:nvPr/>
        </p:nvSpPr>
        <p:spPr>
          <a:xfrm rot="0">
            <a:off x="1059626" y="1702012"/>
            <a:ext cx="10172854" cy="1390650"/>
          </a:xfrm>
          <a:prstGeom prst="rect">
            <a:avLst/>
          </a:prstGeom>
        </p:spPr>
        <p:txBody>
          <a:bodyPr anchor="t" rtlCol="false" tIns="0" lIns="0" bIns="0" rIns="0">
            <a:spAutoFit/>
          </a:bodyPr>
          <a:lstStyle/>
          <a:p>
            <a:pPr>
              <a:lnSpc>
                <a:spcPts val="10800"/>
              </a:lnSpc>
            </a:pPr>
            <a:r>
              <a:rPr lang="en-US" sz="9000">
                <a:solidFill>
                  <a:srgbClr val="F75B56"/>
                </a:solidFill>
                <a:latin typeface="Bernoru"/>
              </a:rPr>
              <a:t>Latar belakang</a:t>
            </a:r>
          </a:p>
        </p:txBody>
      </p:sp>
      <p:sp>
        <p:nvSpPr>
          <p:cNvPr name="Freeform 7" id="7"/>
          <p:cNvSpPr/>
          <p:nvPr/>
        </p:nvSpPr>
        <p:spPr>
          <a:xfrm flipH="false" flipV="false" rot="0">
            <a:off x="12043514" y="2737755"/>
            <a:ext cx="2369626" cy="2369626"/>
          </a:xfrm>
          <a:custGeom>
            <a:avLst/>
            <a:gdLst/>
            <a:ahLst/>
            <a:cxnLst/>
            <a:rect r="r" b="b" t="t" l="l"/>
            <a:pathLst>
              <a:path h="2369626" w="2369626">
                <a:moveTo>
                  <a:pt x="0" y="0"/>
                </a:moveTo>
                <a:lnTo>
                  <a:pt x="2369626" y="0"/>
                </a:lnTo>
                <a:lnTo>
                  <a:pt x="2369626" y="2369626"/>
                </a:lnTo>
                <a:lnTo>
                  <a:pt x="0" y="23696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59626" y="4583506"/>
            <a:ext cx="12168701" cy="2124075"/>
          </a:xfrm>
          <a:prstGeom prst="rect">
            <a:avLst/>
          </a:prstGeom>
        </p:spPr>
        <p:txBody>
          <a:bodyPr anchor="t" rtlCol="false" tIns="0" lIns="0" bIns="0" rIns="0">
            <a:spAutoFit/>
          </a:bodyPr>
          <a:lstStyle/>
          <a:p>
            <a:pPr algn="ctr">
              <a:lnSpc>
                <a:spcPts val="4200"/>
              </a:lnSpc>
            </a:pPr>
            <a:r>
              <a:rPr lang="en-US" sz="3000">
                <a:solidFill>
                  <a:srgbClr val="F75B56"/>
                </a:solidFill>
                <a:latin typeface="Quicksand Medium"/>
              </a:rPr>
              <a:t>berdasarkan dari apa yang kami amati di kelas ini, masih</a:t>
            </a:r>
          </a:p>
          <a:p>
            <a:pPr algn="ctr">
              <a:lnSpc>
                <a:spcPts val="4200"/>
              </a:lnSpc>
            </a:pPr>
            <a:r>
              <a:rPr lang="en-US" sz="3000">
                <a:solidFill>
                  <a:srgbClr val="F75B56"/>
                </a:solidFill>
                <a:latin typeface="Quicksand Medium"/>
              </a:rPr>
              <a:t>ada beberapa mahasiswa yang tidak taat dalam </a:t>
            </a:r>
          </a:p>
          <a:p>
            <a:pPr algn="ctr">
              <a:lnSpc>
                <a:spcPts val="4200"/>
              </a:lnSpc>
            </a:pPr>
            <a:r>
              <a:rPr lang="en-US" sz="3000">
                <a:solidFill>
                  <a:srgbClr val="F75B56"/>
                </a:solidFill>
                <a:latin typeface="Quicksand Medium"/>
              </a:rPr>
              <a:t>berlalu lintas. terutama mengenai penggunaan</a:t>
            </a:r>
          </a:p>
          <a:p>
            <a:pPr algn="ctr">
              <a:lnSpc>
                <a:spcPts val="4200"/>
              </a:lnSpc>
              <a:spcBef>
                <a:spcPct val="0"/>
              </a:spcBef>
            </a:pPr>
            <a:r>
              <a:rPr lang="en-US" sz="3000">
                <a:solidFill>
                  <a:srgbClr val="F75B56"/>
                </a:solidFill>
                <a:latin typeface="Quicksand Medium"/>
              </a:rPr>
              <a:t>helm berstandar SNI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9626" y="2911562"/>
            <a:ext cx="11404483" cy="6166240"/>
            <a:chOff x="0" y="0"/>
            <a:chExt cx="6087230" cy="3291278"/>
          </a:xfrm>
        </p:grpSpPr>
        <p:sp>
          <p:nvSpPr>
            <p:cNvPr name="Freeform 3" id="3"/>
            <p:cNvSpPr/>
            <p:nvPr/>
          </p:nvSpPr>
          <p:spPr>
            <a:xfrm flipH="false" flipV="false" rot="0">
              <a:off x="0" y="0"/>
              <a:ext cx="6087230" cy="3291278"/>
            </a:xfrm>
            <a:custGeom>
              <a:avLst/>
              <a:gdLst/>
              <a:ahLst/>
              <a:cxnLst/>
              <a:rect r="r" b="b" t="t" l="l"/>
              <a:pathLst>
                <a:path h="3291278" w="6087230">
                  <a:moveTo>
                    <a:pt x="5962770" y="3291278"/>
                  </a:moveTo>
                  <a:lnTo>
                    <a:pt x="124460" y="3291278"/>
                  </a:lnTo>
                  <a:cubicBezTo>
                    <a:pt x="55880" y="3291278"/>
                    <a:pt x="0" y="3235398"/>
                    <a:pt x="0" y="3166818"/>
                  </a:cubicBezTo>
                  <a:lnTo>
                    <a:pt x="0" y="124460"/>
                  </a:lnTo>
                  <a:cubicBezTo>
                    <a:pt x="0" y="55880"/>
                    <a:pt x="55880" y="0"/>
                    <a:pt x="124460" y="0"/>
                  </a:cubicBezTo>
                  <a:lnTo>
                    <a:pt x="5962771" y="0"/>
                  </a:lnTo>
                  <a:cubicBezTo>
                    <a:pt x="6031350" y="0"/>
                    <a:pt x="6087230" y="55880"/>
                    <a:pt x="6087230" y="124460"/>
                  </a:cubicBezTo>
                  <a:lnTo>
                    <a:pt x="6087230" y="3166818"/>
                  </a:lnTo>
                  <a:cubicBezTo>
                    <a:pt x="6087230" y="3235398"/>
                    <a:pt x="6031350" y="3291278"/>
                    <a:pt x="5962771" y="3291278"/>
                  </a:cubicBezTo>
                  <a:close/>
                </a:path>
              </a:pathLst>
            </a:custGeom>
            <a:solidFill>
              <a:srgbClr val="EDECED"/>
            </a:solidFill>
          </p:spPr>
        </p:sp>
      </p:grpSp>
      <p:grpSp>
        <p:nvGrpSpPr>
          <p:cNvPr name="Group 4" id="4"/>
          <p:cNvGrpSpPr/>
          <p:nvPr/>
        </p:nvGrpSpPr>
        <p:grpSpPr>
          <a:xfrm rot="0">
            <a:off x="13148474" y="2911562"/>
            <a:ext cx="4110826" cy="6166240"/>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4454" t="0" r="-60545" b="0"/>
              </a:stretch>
            </a:blipFill>
          </p:spPr>
        </p:sp>
      </p:grpSp>
      <p:sp>
        <p:nvSpPr>
          <p:cNvPr name="TextBox 6" id="6"/>
          <p:cNvSpPr txBox="true"/>
          <p:nvPr/>
        </p:nvSpPr>
        <p:spPr>
          <a:xfrm rot="0">
            <a:off x="1028700" y="1009650"/>
            <a:ext cx="8992881" cy="1390650"/>
          </a:xfrm>
          <a:prstGeom prst="rect">
            <a:avLst/>
          </a:prstGeom>
        </p:spPr>
        <p:txBody>
          <a:bodyPr anchor="t" rtlCol="false" tIns="0" lIns="0" bIns="0" rIns="0">
            <a:spAutoFit/>
          </a:bodyPr>
          <a:lstStyle/>
          <a:p>
            <a:pPr>
              <a:lnSpc>
                <a:spcPts val="10800"/>
              </a:lnSpc>
            </a:pPr>
            <a:r>
              <a:rPr lang="en-US" sz="9000">
                <a:solidFill>
                  <a:srgbClr val="F75B56"/>
                </a:solidFill>
                <a:latin typeface="Bernoru"/>
              </a:rPr>
              <a:t>Pendahuluan</a:t>
            </a:r>
          </a:p>
        </p:txBody>
      </p:sp>
      <p:sp>
        <p:nvSpPr>
          <p:cNvPr name="Freeform 7" id="7"/>
          <p:cNvSpPr/>
          <p:nvPr/>
        </p:nvSpPr>
        <p:spPr>
          <a:xfrm flipH="false" flipV="false" rot="0">
            <a:off x="10021581" y="3922877"/>
            <a:ext cx="4962005" cy="5856444"/>
          </a:xfrm>
          <a:custGeom>
            <a:avLst/>
            <a:gdLst/>
            <a:ahLst/>
            <a:cxnLst/>
            <a:rect r="r" b="b" t="t" l="l"/>
            <a:pathLst>
              <a:path h="5856444" w="4962005">
                <a:moveTo>
                  <a:pt x="0" y="0"/>
                </a:moveTo>
                <a:lnTo>
                  <a:pt x="4962006" y="0"/>
                </a:lnTo>
                <a:lnTo>
                  <a:pt x="4962006" y="5856444"/>
                </a:lnTo>
                <a:lnTo>
                  <a:pt x="0" y="5856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431765" y="4170124"/>
            <a:ext cx="9954585" cy="3582442"/>
          </a:xfrm>
          <a:prstGeom prst="rect">
            <a:avLst/>
          </a:prstGeom>
        </p:spPr>
        <p:txBody>
          <a:bodyPr anchor="t" rtlCol="false" tIns="0" lIns="0" bIns="0" rIns="0">
            <a:spAutoFit/>
          </a:bodyPr>
          <a:lstStyle/>
          <a:p>
            <a:pPr algn="ctr">
              <a:lnSpc>
                <a:spcPts val="4726"/>
              </a:lnSpc>
              <a:spcBef>
                <a:spcPct val="0"/>
              </a:spcBef>
            </a:pPr>
            <a:r>
              <a:rPr lang="en-US" sz="3376">
                <a:solidFill>
                  <a:srgbClr val="F75B56"/>
                </a:solidFill>
                <a:latin typeface="Quicksand Medium"/>
              </a:rPr>
              <a:t>“</a:t>
            </a:r>
            <a:r>
              <a:rPr lang="en-US" sz="3376">
                <a:solidFill>
                  <a:srgbClr val="F75B56"/>
                </a:solidFill>
                <a:latin typeface="Quicksand Medium"/>
              </a:rPr>
              <a:t>setiap pengendara atau penumpang sepeda </a:t>
            </a:r>
          </a:p>
          <a:p>
            <a:pPr algn="ctr">
              <a:lnSpc>
                <a:spcPts val="4726"/>
              </a:lnSpc>
              <a:spcBef>
                <a:spcPct val="0"/>
              </a:spcBef>
            </a:pPr>
            <a:r>
              <a:rPr lang="en-US" sz="3376">
                <a:solidFill>
                  <a:srgbClr val="F75B56"/>
                </a:solidFill>
                <a:latin typeface="Quicksand Medium"/>
              </a:rPr>
              <a:t>motor yang tak mengenakan helm standar </a:t>
            </a:r>
          </a:p>
          <a:p>
            <a:pPr algn="ctr">
              <a:lnSpc>
                <a:spcPts val="4726"/>
              </a:lnSpc>
              <a:spcBef>
                <a:spcPct val="0"/>
              </a:spcBef>
            </a:pPr>
            <a:r>
              <a:rPr lang="en-US" sz="3376">
                <a:solidFill>
                  <a:srgbClr val="F75B56"/>
                </a:solidFill>
                <a:latin typeface="Quicksand Medium"/>
              </a:rPr>
              <a:t>nasional dipidana dengan kurungan paling lama </a:t>
            </a:r>
          </a:p>
          <a:p>
            <a:pPr algn="ctr">
              <a:lnSpc>
                <a:spcPts val="4726"/>
              </a:lnSpc>
              <a:spcBef>
                <a:spcPct val="0"/>
              </a:spcBef>
            </a:pPr>
            <a:r>
              <a:rPr lang="en-US" sz="3376">
                <a:solidFill>
                  <a:srgbClr val="F75B56"/>
                </a:solidFill>
                <a:latin typeface="Quicksand Medium"/>
              </a:rPr>
              <a:t>1 bulan atau denda paling banyak Rp 250 ribu”</a:t>
            </a:r>
          </a:p>
          <a:p>
            <a:pPr algn="ctr">
              <a:lnSpc>
                <a:spcPts val="4726"/>
              </a:lnSpc>
              <a:spcBef>
                <a:spcPct val="0"/>
              </a:spcBef>
            </a:pPr>
          </a:p>
          <a:p>
            <a:pPr algn="ctr">
              <a:lnSpc>
                <a:spcPts val="4726"/>
              </a:lnSpc>
              <a:spcBef>
                <a:spcPct val="0"/>
              </a:spcBef>
            </a:pPr>
            <a:r>
              <a:rPr lang="en-US" sz="3376">
                <a:solidFill>
                  <a:srgbClr val="F75B56"/>
                </a:solidFill>
                <a:latin typeface="Quicksand Medium"/>
              </a:rPr>
              <a:t>(pasal 291 ayat 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11545" y="6306237"/>
            <a:ext cx="4391044" cy="3808232"/>
          </a:xfrm>
          <a:custGeom>
            <a:avLst/>
            <a:gdLst/>
            <a:ahLst/>
            <a:cxnLst/>
            <a:rect r="r" b="b" t="t" l="l"/>
            <a:pathLst>
              <a:path h="3808232" w="4391044">
                <a:moveTo>
                  <a:pt x="0" y="0"/>
                </a:moveTo>
                <a:lnTo>
                  <a:pt x="4391044" y="0"/>
                </a:lnTo>
                <a:lnTo>
                  <a:pt x="4391044" y="3808232"/>
                </a:lnTo>
                <a:lnTo>
                  <a:pt x="0" y="3808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789248">
            <a:off x="-1010030" y="7854540"/>
            <a:ext cx="4077460" cy="1334442"/>
          </a:xfrm>
          <a:custGeom>
            <a:avLst/>
            <a:gdLst/>
            <a:ahLst/>
            <a:cxnLst/>
            <a:rect r="r" b="b" t="t" l="l"/>
            <a:pathLst>
              <a:path h="1334442" w="4077460">
                <a:moveTo>
                  <a:pt x="0" y="0"/>
                </a:moveTo>
                <a:lnTo>
                  <a:pt x="4077460" y="0"/>
                </a:lnTo>
                <a:lnTo>
                  <a:pt x="4077460" y="1334441"/>
                </a:lnTo>
                <a:lnTo>
                  <a:pt x="0" y="133444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78585" y="2793382"/>
            <a:ext cx="10232960" cy="7674720"/>
          </a:xfrm>
          <a:custGeom>
            <a:avLst/>
            <a:gdLst/>
            <a:ahLst/>
            <a:cxnLst/>
            <a:rect r="r" b="b" t="t" l="l"/>
            <a:pathLst>
              <a:path h="7674720" w="10232960">
                <a:moveTo>
                  <a:pt x="0" y="0"/>
                </a:moveTo>
                <a:lnTo>
                  <a:pt x="10232960" y="0"/>
                </a:lnTo>
                <a:lnTo>
                  <a:pt x="10232960" y="7674721"/>
                </a:lnTo>
                <a:lnTo>
                  <a:pt x="0" y="7674721"/>
                </a:lnTo>
                <a:lnTo>
                  <a:pt x="0" y="0"/>
                </a:lnTo>
                <a:close/>
              </a:path>
            </a:pathLst>
          </a:custGeom>
          <a:blipFill>
            <a:blip r:embed="rId6"/>
            <a:stretch>
              <a:fillRect l="0" t="0" r="0" b="0"/>
            </a:stretch>
          </a:blipFill>
        </p:spPr>
      </p:sp>
      <p:sp>
        <p:nvSpPr>
          <p:cNvPr name="TextBox 5" id="5"/>
          <p:cNvSpPr txBox="true"/>
          <p:nvPr/>
        </p:nvSpPr>
        <p:spPr>
          <a:xfrm rot="0">
            <a:off x="1028700" y="528532"/>
            <a:ext cx="12670756" cy="1390650"/>
          </a:xfrm>
          <a:prstGeom prst="rect">
            <a:avLst/>
          </a:prstGeom>
        </p:spPr>
        <p:txBody>
          <a:bodyPr anchor="t" rtlCol="false" tIns="0" lIns="0" bIns="0" rIns="0">
            <a:spAutoFit/>
          </a:bodyPr>
          <a:lstStyle/>
          <a:p>
            <a:pPr>
              <a:lnSpc>
                <a:spcPts val="10800"/>
              </a:lnSpc>
            </a:pPr>
            <a:r>
              <a:rPr lang="en-US" sz="9000">
                <a:solidFill>
                  <a:srgbClr val="1D4E89"/>
                </a:solidFill>
                <a:latin typeface="Bernoru"/>
              </a:rPr>
              <a:t>Sasaran</a:t>
            </a:r>
          </a:p>
        </p:txBody>
      </p:sp>
      <p:sp>
        <p:nvSpPr>
          <p:cNvPr name="TextBox 6" id="6"/>
          <p:cNvSpPr txBox="true"/>
          <p:nvPr/>
        </p:nvSpPr>
        <p:spPr>
          <a:xfrm rot="0">
            <a:off x="6759243" y="2090376"/>
            <a:ext cx="4471645" cy="503237"/>
          </a:xfrm>
          <a:prstGeom prst="rect">
            <a:avLst/>
          </a:prstGeom>
        </p:spPr>
        <p:txBody>
          <a:bodyPr anchor="t" rtlCol="false" tIns="0" lIns="0" bIns="0" rIns="0">
            <a:spAutoFit/>
          </a:bodyPr>
          <a:lstStyle/>
          <a:p>
            <a:pPr>
              <a:lnSpc>
                <a:spcPts val="4062"/>
              </a:lnSpc>
            </a:pPr>
            <a:r>
              <a:rPr lang="en-US" sz="3125">
                <a:solidFill>
                  <a:srgbClr val="1D4E89"/>
                </a:solidFill>
                <a:latin typeface="Quicksand Bold"/>
              </a:rPr>
              <a:t>Sasaran Utama Kami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66577" y="505165"/>
            <a:ext cx="12754846" cy="1390650"/>
          </a:xfrm>
          <a:prstGeom prst="rect">
            <a:avLst/>
          </a:prstGeom>
        </p:spPr>
        <p:txBody>
          <a:bodyPr anchor="t" rtlCol="false" tIns="0" lIns="0" bIns="0" rIns="0">
            <a:spAutoFit/>
          </a:bodyPr>
          <a:lstStyle/>
          <a:p>
            <a:pPr algn="ctr">
              <a:lnSpc>
                <a:spcPts val="10800"/>
              </a:lnSpc>
            </a:pPr>
            <a:r>
              <a:rPr lang="en-US" sz="9000">
                <a:solidFill>
                  <a:srgbClr val="1D4E89"/>
                </a:solidFill>
                <a:latin typeface="Bernoru"/>
              </a:rPr>
              <a:t>Project</a:t>
            </a:r>
          </a:p>
        </p:txBody>
      </p:sp>
      <p:sp>
        <p:nvSpPr>
          <p:cNvPr name="Freeform 3" id="3"/>
          <p:cNvSpPr/>
          <p:nvPr/>
        </p:nvSpPr>
        <p:spPr>
          <a:xfrm flipH="false" flipV="false" rot="-1324339">
            <a:off x="2281281" y="412200"/>
            <a:ext cx="1305515" cy="1595630"/>
          </a:xfrm>
          <a:custGeom>
            <a:avLst/>
            <a:gdLst/>
            <a:ahLst/>
            <a:cxnLst/>
            <a:rect r="r" b="b" t="t" l="l"/>
            <a:pathLst>
              <a:path h="1595630" w="1305515">
                <a:moveTo>
                  <a:pt x="0" y="0"/>
                </a:moveTo>
                <a:lnTo>
                  <a:pt x="1305515" y="0"/>
                </a:lnTo>
                <a:lnTo>
                  <a:pt x="1305515" y="1595630"/>
                </a:lnTo>
                <a:lnTo>
                  <a:pt x="0" y="1595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80136">
            <a:off x="13901683" y="3328226"/>
            <a:ext cx="2489875" cy="3043181"/>
          </a:xfrm>
          <a:custGeom>
            <a:avLst/>
            <a:gdLst/>
            <a:ahLst/>
            <a:cxnLst/>
            <a:rect r="r" b="b" t="t" l="l"/>
            <a:pathLst>
              <a:path h="3043181" w="2489875">
                <a:moveTo>
                  <a:pt x="0" y="0"/>
                </a:moveTo>
                <a:lnTo>
                  <a:pt x="2489875" y="0"/>
                </a:lnTo>
                <a:lnTo>
                  <a:pt x="2489875" y="3043180"/>
                </a:lnTo>
                <a:lnTo>
                  <a:pt x="0" y="3043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280827" y="6736905"/>
            <a:ext cx="1557930" cy="1904136"/>
          </a:xfrm>
          <a:custGeom>
            <a:avLst/>
            <a:gdLst/>
            <a:ahLst/>
            <a:cxnLst/>
            <a:rect r="r" b="b" t="t" l="l"/>
            <a:pathLst>
              <a:path h="1904136" w="1557930">
                <a:moveTo>
                  <a:pt x="0" y="0"/>
                </a:moveTo>
                <a:lnTo>
                  <a:pt x="1557929" y="0"/>
                </a:lnTo>
                <a:lnTo>
                  <a:pt x="1557929" y="1904136"/>
                </a:lnTo>
                <a:lnTo>
                  <a:pt x="0" y="19041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877544" y="2200999"/>
            <a:ext cx="4215306" cy="7493878"/>
          </a:xfrm>
          <a:custGeom>
            <a:avLst/>
            <a:gdLst/>
            <a:ahLst/>
            <a:cxnLst/>
            <a:rect r="r" b="b" t="t" l="l"/>
            <a:pathLst>
              <a:path h="7493878" w="4215306">
                <a:moveTo>
                  <a:pt x="0" y="0"/>
                </a:moveTo>
                <a:lnTo>
                  <a:pt x="4215306" y="0"/>
                </a:lnTo>
                <a:lnTo>
                  <a:pt x="4215306" y="7493878"/>
                </a:lnTo>
                <a:lnTo>
                  <a:pt x="0" y="7493878"/>
                </a:lnTo>
                <a:lnTo>
                  <a:pt x="0" y="0"/>
                </a:lnTo>
                <a:close/>
              </a:path>
            </a:pathLst>
          </a:custGeom>
          <a:blipFill>
            <a:blip r:embed="rId8"/>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07774" y="810349"/>
            <a:ext cx="12754846" cy="1390650"/>
          </a:xfrm>
          <a:prstGeom prst="rect">
            <a:avLst/>
          </a:prstGeom>
        </p:spPr>
        <p:txBody>
          <a:bodyPr anchor="t" rtlCol="false" tIns="0" lIns="0" bIns="0" rIns="0">
            <a:spAutoFit/>
          </a:bodyPr>
          <a:lstStyle/>
          <a:p>
            <a:pPr algn="ctr">
              <a:lnSpc>
                <a:spcPts val="10800"/>
              </a:lnSpc>
            </a:pPr>
            <a:r>
              <a:rPr lang="en-US" sz="9000">
                <a:solidFill>
                  <a:srgbClr val="1D4E89"/>
                </a:solidFill>
                <a:latin typeface="Bernoru"/>
              </a:rPr>
              <a:t>Manfaat</a:t>
            </a:r>
          </a:p>
        </p:txBody>
      </p:sp>
      <p:sp>
        <p:nvSpPr>
          <p:cNvPr name="Freeform 3" id="3"/>
          <p:cNvSpPr/>
          <p:nvPr/>
        </p:nvSpPr>
        <p:spPr>
          <a:xfrm flipH="false" flipV="false" rot="-1324339">
            <a:off x="2281281" y="412200"/>
            <a:ext cx="1305515" cy="1595630"/>
          </a:xfrm>
          <a:custGeom>
            <a:avLst/>
            <a:gdLst/>
            <a:ahLst/>
            <a:cxnLst/>
            <a:rect r="r" b="b" t="t" l="l"/>
            <a:pathLst>
              <a:path h="1595630" w="1305515">
                <a:moveTo>
                  <a:pt x="0" y="0"/>
                </a:moveTo>
                <a:lnTo>
                  <a:pt x="1305515" y="0"/>
                </a:lnTo>
                <a:lnTo>
                  <a:pt x="1305515" y="1595630"/>
                </a:lnTo>
                <a:lnTo>
                  <a:pt x="0" y="1595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80136">
            <a:off x="15549733" y="2840249"/>
            <a:ext cx="1425772" cy="1742610"/>
          </a:xfrm>
          <a:custGeom>
            <a:avLst/>
            <a:gdLst/>
            <a:ahLst/>
            <a:cxnLst/>
            <a:rect r="r" b="b" t="t" l="l"/>
            <a:pathLst>
              <a:path h="1742610" w="1425772">
                <a:moveTo>
                  <a:pt x="0" y="0"/>
                </a:moveTo>
                <a:lnTo>
                  <a:pt x="1425771" y="0"/>
                </a:lnTo>
                <a:lnTo>
                  <a:pt x="1425771" y="1742610"/>
                </a:lnTo>
                <a:lnTo>
                  <a:pt x="0" y="1742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478665" y="7354164"/>
            <a:ext cx="1557930" cy="1904136"/>
          </a:xfrm>
          <a:custGeom>
            <a:avLst/>
            <a:gdLst/>
            <a:ahLst/>
            <a:cxnLst/>
            <a:rect r="r" b="b" t="t" l="l"/>
            <a:pathLst>
              <a:path h="1904136" w="1557930">
                <a:moveTo>
                  <a:pt x="0" y="0"/>
                </a:moveTo>
                <a:lnTo>
                  <a:pt x="1557929" y="0"/>
                </a:lnTo>
                <a:lnTo>
                  <a:pt x="1557929" y="1904136"/>
                </a:lnTo>
                <a:lnTo>
                  <a:pt x="0" y="19041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95119" y="2755184"/>
            <a:ext cx="6167090" cy="3357882"/>
          </a:xfrm>
          <a:custGeom>
            <a:avLst/>
            <a:gdLst/>
            <a:ahLst/>
            <a:cxnLst/>
            <a:rect r="r" b="b" t="t" l="l"/>
            <a:pathLst>
              <a:path h="3357882" w="6167090">
                <a:moveTo>
                  <a:pt x="0" y="0"/>
                </a:moveTo>
                <a:lnTo>
                  <a:pt x="6167091" y="0"/>
                </a:lnTo>
                <a:lnTo>
                  <a:pt x="6167091" y="3357882"/>
                </a:lnTo>
                <a:lnTo>
                  <a:pt x="0" y="3357882"/>
                </a:lnTo>
                <a:lnTo>
                  <a:pt x="0" y="0"/>
                </a:lnTo>
                <a:close/>
              </a:path>
            </a:pathLst>
          </a:custGeom>
          <a:blipFill>
            <a:blip r:embed="rId8"/>
            <a:stretch>
              <a:fillRect l="0" t="0" r="0" b="0"/>
            </a:stretch>
          </a:blipFill>
        </p:spPr>
      </p:sp>
      <p:sp>
        <p:nvSpPr>
          <p:cNvPr name="Freeform 7" id="7"/>
          <p:cNvSpPr/>
          <p:nvPr/>
        </p:nvSpPr>
        <p:spPr>
          <a:xfrm flipH="false" flipV="false" rot="0">
            <a:off x="10119425" y="2755184"/>
            <a:ext cx="5479500" cy="3526160"/>
          </a:xfrm>
          <a:custGeom>
            <a:avLst/>
            <a:gdLst/>
            <a:ahLst/>
            <a:cxnLst/>
            <a:rect r="r" b="b" t="t" l="l"/>
            <a:pathLst>
              <a:path h="3526160" w="5479500">
                <a:moveTo>
                  <a:pt x="0" y="0"/>
                </a:moveTo>
                <a:lnTo>
                  <a:pt x="5479500" y="0"/>
                </a:lnTo>
                <a:lnTo>
                  <a:pt x="5479500" y="3526159"/>
                </a:lnTo>
                <a:lnTo>
                  <a:pt x="0" y="3526159"/>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66577" y="505165"/>
            <a:ext cx="12754846" cy="1390650"/>
          </a:xfrm>
          <a:prstGeom prst="rect">
            <a:avLst/>
          </a:prstGeom>
        </p:spPr>
        <p:txBody>
          <a:bodyPr anchor="t" rtlCol="false" tIns="0" lIns="0" bIns="0" rIns="0">
            <a:spAutoFit/>
          </a:bodyPr>
          <a:lstStyle/>
          <a:p>
            <a:pPr algn="ctr">
              <a:lnSpc>
                <a:spcPts val="10800"/>
              </a:lnSpc>
            </a:pPr>
            <a:r>
              <a:rPr lang="en-US" sz="9000">
                <a:solidFill>
                  <a:srgbClr val="1D4E89"/>
                </a:solidFill>
                <a:latin typeface="Bernoru"/>
              </a:rPr>
              <a:t>Tindakan</a:t>
            </a:r>
          </a:p>
        </p:txBody>
      </p:sp>
      <p:sp>
        <p:nvSpPr>
          <p:cNvPr name="Freeform 3" id="3"/>
          <p:cNvSpPr/>
          <p:nvPr/>
        </p:nvSpPr>
        <p:spPr>
          <a:xfrm flipH="false" flipV="false" rot="-1324339">
            <a:off x="2281281" y="412200"/>
            <a:ext cx="1305515" cy="1595630"/>
          </a:xfrm>
          <a:custGeom>
            <a:avLst/>
            <a:gdLst/>
            <a:ahLst/>
            <a:cxnLst/>
            <a:rect r="r" b="b" t="t" l="l"/>
            <a:pathLst>
              <a:path h="1595630" w="1305515">
                <a:moveTo>
                  <a:pt x="0" y="0"/>
                </a:moveTo>
                <a:lnTo>
                  <a:pt x="1305515" y="0"/>
                </a:lnTo>
                <a:lnTo>
                  <a:pt x="1305515" y="1595630"/>
                </a:lnTo>
                <a:lnTo>
                  <a:pt x="0" y="15956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380136">
            <a:off x="13901683" y="3328226"/>
            <a:ext cx="2489875" cy="3043181"/>
          </a:xfrm>
          <a:custGeom>
            <a:avLst/>
            <a:gdLst/>
            <a:ahLst/>
            <a:cxnLst/>
            <a:rect r="r" b="b" t="t" l="l"/>
            <a:pathLst>
              <a:path h="3043181" w="2489875">
                <a:moveTo>
                  <a:pt x="0" y="0"/>
                </a:moveTo>
                <a:lnTo>
                  <a:pt x="2489875" y="0"/>
                </a:lnTo>
                <a:lnTo>
                  <a:pt x="2489875" y="3043180"/>
                </a:lnTo>
                <a:lnTo>
                  <a:pt x="0" y="30431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280827" y="6736905"/>
            <a:ext cx="1557930" cy="1904136"/>
          </a:xfrm>
          <a:custGeom>
            <a:avLst/>
            <a:gdLst/>
            <a:ahLst/>
            <a:cxnLst/>
            <a:rect r="r" b="b" t="t" l="l"/>
            <a:pathLst>
              <a:path h="1904136" w="1557930">
                <a:moveTo>
                  <a:pt x="0" y="0"/>
                </a:moveTo>
                <a:lnTo>
                  <a:pt x="1557929" y="0"/>
                </a:lnTo>
                <a:lnTo>
                  <a:pt x="1557929" y="1904136"/>
                </a:lnTo>
                <a:lnTo>
                  <a:pt x="0" y="19041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382623" y="2451552"/>
            <a:ext cx="5522754" cy="7359070"/>
          </a:xfrm>
          <a:custGeom>
            <a:avLst/>
            <a:gdLst/>
            <a:ahLst/>
            <a:cxnLst/>
            <a:rect r="r" b="b" t="t" l="l"/>
            <a:pathLst>
              <a:path h="7359070" w="5522754">
                <a:moveTo>
                  <a:pt x="0" y="0"/>
                </a:moveTo>
                <a:lnTo>
                  <a:pt x="5522754" y="0"/>
                </a:lnTo>
                <a:lnTo>
                  <a:pt x="5522754" y="7359071"/>
                </a:lnTo>
                <a:lnTo>
                  <a:pt x="0" y="7359071"/>
                </a:lnTo>
                <a:lnTo>
                  <a:pt x="0" y="0"/>
                </a:lnTo>
                <a:close/>
              </a:path>
            </a:pathLst>
          </a:custGeom>
          <a:blipFill>
            <a:blip r:embed="rId8"/>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9626" y="2911562"/>
            <a:ext cx="11404483" cy="6166240"/>
            <a:chOff x="0" y="0"/>
            <a:chExt cx="6087230" cy="3291278"/>
          </a:xfrm>
        </p:grpSpPr>
        <p:sp>
          <p:nvSpPr>
            <p:cNvPr name="Freeform 3" id="3"/>
            <p:cNvSpPr/>
            <p:nvPr/>
          </p:nvSpPr>
          <p:spPr>
            <a:xfrm flipH="false" flipV="false" rot="0">
              <a:off x="0" y="0"/>
              <a:ext cx="6087230" cy="3291278"/>
            </a:xfrm>
            <a:custGeom>
              <a:avLst/>
              <a:gdLst/>
              <a:ahLst/>
              <a:cxnLst/>
              <a:rect r="r" b="b" t="t" l="l"/>
              <a:pathLst>
                <a:path h="3291278" w="6087230">
                  <a:moveTo>
                    <a:pt x="5962770" y="3291278"/>
                  </a:moveTo>
                  <a:lnTo>
                    <a:pt x="124460" y="3291278"/>
                  </a:lnTo>
                  <a:cubicBezTo>
                    <a:pt x="55880" y="3291278"/>
                    <a:pt x="0" y="3235398"/>
                    <a:pt x="0" y="3166818"/>
                  </a:cubicBezTo>
                  <a:lnTo>
                    <a:pt x="0" y="124460"/>
                  </a:lnTo>
                  <a:cubicBezTo>
                    <a:pt x="0" y="55880"/>
                    <a:pt x="55880" y="0"/>
                    <a:pt x="124460" y="0"/>
                  </a:cubicBezTo>
                  <a:lnTo>
                    <a:pt x="5962771" y="0"/>
                  </a:lnTo>
                  <a:cubicBezTo>
                    <a:pt x="6031350" y="0"/>
                    <a:pt x="6087230" y="55880"/>
                    <a:pt x="6087230" y="124460"/>
                  </a:cubicBezTo>
                  <a:lnTo>
                    <a:pt x="6087230" y="3166818"/>
                  </a:lnTo>
                  <a:cubicBezTo>
                    <a:pt x="6087230" y="3235398"/>
                    <a:pt x="6031350" y="3291278"/>
                    <a:pt x="5962771" y="3291278"/>
                  </a:cubicBezTo>
                  <a:close/>
                </a:path>
              </a:pathLst>
            </a:custGeom>
            <a:solidFill>
              <a:srgbClr val="EDECED"/>
            </a:solidFill>
          </p:spPr>
        </p:sp>
      </p:grpSp>
      <p:grpSp>
        <p:nvGrpSpPr>
          <p:cNvPr name="Group 4" id="4"/>
          <p:cNvGrpSpPr/>
          <p:nvPr/>
        </p:nvGrpSpPr>
        <p:grpSpPr>
          <a:xfrm rot="0">
            <a:off x="13148474" y="2911562"/>
            <a:ext cx="4110826" cy="6166240"/>
            <a:chOff x="0" y="0"/>
            <a:chExt cx="6350000" cy="9525000"/>
          </a:xfrm>
        </p:grpSpPr>
        <p:sp>
          <p:nvSpPr>
            <p:cNvPr name="Freeform 5" id="5"/>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4454" t="0" r="-60545" b="0"/>
              </a:stretch>
            </a:blipFill>
          </p:spPr>
        </p:sp>
      </p:grpSp>
      <p:sp>
        <p:nvSpPr>
          <p:cNvPr name="Freeform 6" id="6"/>
          <p:cNvSpPr/>
          <p:nvPr/>
        </p:nvSpPr>
        <p:spPr>
          <a:xfrm flipH="false" flipV="false" rot="0">
            <a:off x="10241881" y="4188691"/>
            <a:ext cx="4962005" cy="5856444"/>
          </a:xfrm>
          <a:custGeom>
            <a:avLst/>
            <a:gdLst/>
            <a:ahLst/>
            <a:cxnLst/>
            <a:rect r="r" b="b" t="t" l="l"/>
            <a:pathLst>
              <a:path h="5856444" w="4962005">
                <a:moveTo>
                  <a:pt x="0" y="0"/>
                </a:moveTo>
                <a:lnTo>
                  <a:pt x="4962006" y="0"/>
                </a:lnTo>
                <a:lnTo>
                  <a:pt x="4962006" y="5856444"/>
                </a:lnTo>
                <a:lnTo>
                  <a:pt x="0" y="58564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1009650"/>
            <a:ext cx="8992881" cy="1390650"/>
          </a:xfrm>
          <a:prstGeom prst="rect">
            <a:avLst/>
          </a:prstGeom>
        </p:spPr>
        <p:txBody>
          <a:bodyPr anchor="t" rtlCol="false" tIns="0" lIns="0" bIns="0" rIns="0">
            <a:spAutoFit/>
          </a:bodyPr>
          <a:lstStyle/>
          <a:p>
            <a:pPr>
              <a:lnSpc>
                <a:spcPts val="10800"/>
              </a:lnSpc>
            </a:pPr>
            <a:r>
              <a:rPr lang="en-US" sz="9000">
                <a:solidFill>
                  <a:srgbClr val="F75B56"/>
                </a:solidFill>
                <a:latin typeface="Bernoru"/>
              </a:rPr>
              <a:t>Harapan</a:t>
            </a:r>
          </a:p>
        </p:txBody>
      </p:sp>
      <p:sp>
        <p:nvSpPr>
          <p:cNvPr name="TextBox 8" id="8"/>
          <p:cNvSpPr txBox="true"/>
          <p:nvPr/>
        </p:nvSpPr>
        <p:spPr>
          <a:xfrm rot="0">
            <a:off x="1551436" y="3747717"/>
            <a:ext cx="9236939" cy="4455831"/>
          </a:xfrm>
          <a:prstGeom prst="rect">
            <a:avLst/>
          </a:prstGeom>
        </p:spPr>
        <p:txBody>
          <a:bodyPr anchor="t" rtlCol="false" tIns="0" lIns="0" bIns="0" rIns="0">
            <a:spAutoFit/>
          </a:bodyPr>
          <a:lstStyle/>
          <a:p>
            <a:pPr algn="ctr">
              <a:lnSpc>
                <a:spcPts val="5066"/>
              </a:lnSpc>
              <a:spcBef>
                <a:spcPct val="0"/>
              </a:spcBef>
            </a:pPr>
            <a:r>
              <a:rPr lang="en-US" sz="3897">
                <a:solidFill>
                  <a:srgbClr val="F75B56"/>
                </a:solidFill>
                <a:latin typeface="Quicksand Bold"/>
              </a:rPr>
              <a:t>Dari project yang telah kami lakukan harapannya teman teman semua dapat lebih peduli lagi mengenai ketertiban dalam berlalu lintas terutama dalam penggunaan helm. Demi keselamatan diri kita pribadi dan orang lain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118860" y="-299992"/>
            <a:ext cx="2369626" cy="2369626"/>
          </a:xfrm>
          <a:custGeom>
            <a:avLst/>
            <a:gdLst/>
            <a:ahLst/>
            <a:cxnLst/>
            <a:rect r="r" b="b" t="t" l="l"/>
            <a:pathLst>
              <a:path h="2369626" w="2369626">
                <a:moveTo>
                  <a:pt x="0" y="0"/>
                </a:moveTo>
                <a:lnTo>
                  <a:pt x="2369626" y="0"/>
                </a:lnTo>
                <a:lnTo>
                  <a:pt x="2369626" y="2369626"/>
                </a:lnTo>
                <a:lnTo>
                  <a:pt x="0" y="23696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0" y="7544467"/>
            <a:ext cx="18288000" cy="2742533"/>
          </a:xfrm>
          <a:prstGeom prst="rect">
            <a:avLst/>
          </a:prstGeom>
          <a:solidFill>
            <a:srgbClr val="EDECED"/>
          </a:solidFill>
        </p:spPr>
      </p:sp>
      <p:sp>
        <p:nvSpPr>
          <p:cNvPr name="Freeform 4" id="4"/>
          <p:cNvSpPr/>
          <p:nvPr/>
        </p:nvSpPr>
        <p:spPr>
          <a:xfrm flipH="false" flipV="false" rot="0">
            <a:off x="-352912" y="3307884"/>
            <a:ext cx="4880039" cy="4998178"/>
          </a:xfrm>
          <a:custGeom>
            <a:avLst/>
            <a:gdLst/>
            <a:ahLst/>
            <a:cxnLst/>
            <a:rect r="r" b="b" t="t" l="l"/>
            <a:pathLst>
              <a:path h="4998178" w="4880039">
                <a:moveTo>
                  <a:pt x="0" y="0"/>
                </a:moveTo>
                <a:lnTo>
                  <a:pt x="4880039" y="0"/>
                </a:lnTo>
                <a:lnTo>
                  <a:pt x="4880039" y="4998178"/>
                </a:lnTo>
                <a:lnTo>
                  <a:pt x="0" y="49981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984327" y="3437625"/>
            <a:ext cx="8319346" cy="3411750"/>
            <a:chOff x="0" y="0"/>
            <a:chExt cx="11092462" cy="4549000"/>
          </a:xfrm>
        </p:grpSpPr>
        <p:sp>
          <p:nvSpPr>
            <p:cNvPr name="TextBox 6" id="6"/>
            <p:cNvSpPr txBox="true"/>
            <p:nvPr/>
          </p:nvSpPr>
          <p:spPr>
            <a:xfrm rot="0">
              <a:off x="0" y="27729"/>
              <a:ext cx="11092462" cy="3565525"/>
            </a:xfrm>
            <a:prstGeom prst="rect">
              <a:avLst/>
            </a:prstGeom>
          </p:spPr>
          <p:txBody>
            <a:bodyPr anchor="t" rtlCol="false" tIns="0" lIns="0" bIns="0" rIns="0">
              <a:spAutoFit/>
            </a:bodyPr>
            <a:lstStyle/>
            <a:p>
              <a:pPr algn="ctr">
                <a:lnSpc>
                  <a:spcPts val="10530"/>
                </a:lnSpc>
              </a:pPr>
              <a:r>
                <a:rPr lang="en-US" sz="8775">
                  <a:solidFill>
                    <a:srgbClr val="1D4E89"/>
                  </a:solidFill>
                  <a:latin typeface="Bernoru"/>
                </a:rPr>
                <a:t>Terima Kasih Banyak!</a:t>
              </a:r>
            </a:p>
          </p:txBody>
        </p:sp>
        <p:sp>
          <p:nvSpPr>
            <p:cNvPr name="TextBox 7" id="7"/>
            <p:cNvSpPr txBox="true"/>
            <p:nvPr/>
          </p:nvSpPr>
          <p:spPr>
            <a:xfrm rot="0">
              <a:off x="302330" y="3892127"/>
              <a:ext cx="10487801" cy="663363"/>
            </a:xfrm>
            <a:prstGeom prst="rect">
              <a:avLst/>
            </a:prstGeom>
          </p:spPr>
          <p:txBody>
            <a:bodyPr anchor="t" rtlCol="false" tIns="0" lIns="0" bIns="0" rIns="0">
              <a:spAutoFit/>
            </a:bodyPr>
            <a:lstStyle/>
            <a:p>
              <a:pPr algn="ctr">
                <a:lnSpc>
                  <a:spcPts val="4160"/>
                </a:lnSpc>
              </a:pPr>
            </a:p>
          </p:txBody>
        </p:sp>
      </p:grpSp>
      <p:sp>
        <p:nvSpPr>
          <p:cNvPr name="Freeform 8" id="8"/>
          <p:cNvSpPr/>
          <p:nvPr/>
        </p:nvSpPr>
        <p:spPr>
          <a:xfrm flipH="false" flipV="false" rot="0">
            <a:off x="13761270" y="4104464"/>
            <a:ext cx="3498030" cy="4833961"/>
          </a:xfrm>
          <a:custGeom>
            <a:avLst/>
            <a:gdLst/>
            <a:ahLst/>
            <a:cxnLst/>
            <a:rect r="r" b="b" t="t" l="l"/>
            <a:pathLst>
              <a:path h="4833961" w="3498030">
                <a:moveTo>
                  <a:pt x="0" y="0"/>
                </a:moveTo>
                <a:lnTo>
                  <a:pt x="3498030" y="0"/>
                </a:lnTo>
                <a:lnTo>
                  <a:pt x="3498030" y="4833961"/>
                </a:lnTo>
                <a:lnTo>
                  <a:pt x="0" y="48339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466839" y="6439336"/>
            <a:ext cx="5241674" cy="4221930"/>
          </a:xfrm>
          <a:custGeom>
            <a:avLst/>
            <a:gdLst/>
            <a:ahLst/>
            <a:cxnLst/>
            <a:rect r="r" b="b" t="t" l="l"/>
            <a:pathLst>
              <a:path h="4221930" w="5241674">
                <a:moveTo>
                  <a:pt x="0" y="0"/>
                </a:moveTo>
                <a:lnTo>
                  <a:pt x="5241674" y="0"/>
                </a:lnTo>
                <a:lnTo>
                  <a:pt x="5241674" y="4221930"/>
                </a:lnTo>
                <a:lnTo>
                  <a:pt x="0" y="42219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500770" y="2193459"/>
            <a:ext cx="14043347" cy="1114425"/>
          </a:xfrm>
          <a:prstGeom prst="rect">
            <a:avLst/>
          </a:prstGeom>
        </p:spPr>
        <p:txBody>
          <a:bodyPr anchor="t" rtlCol="false" tIns="0" lIns="0" bIns="0" rIns="0">
            <a:spAutoFit/>
          </a:bodyPr>
          <a:lstStyle/>
          <a:p>
            <a:pPr>
              <a:lnSpc>
                <a:spcPts val="8760"/>
              </a:lnSpc>
            </a:pPr>
            <a:r>
              <a:rPr lang="en-US" sz="7300">
                <a:solidFill>
                  <a:srgbClr val="F75B56"/>
                </a:solidFill>
                <a:latin typeface="Bernoru"/>
              </a:rPr>
              <a:t>Semoga Bermanfaat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DAF2HxOxgSY</dc:identifier>
  <dcterms:modified xsi:type="dcterms:W3CDTF">2011-08-01T06:04:30Z</dcterms:modified>
  <cp:revision>1</cp:revision>
  <dc:title>Presentasi Pendidikan Ilustrasi Tugas Kelompok Kosong Warna-warni</dc:title>
</cp:coreProperties>
</file>